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33124775" cy="18002250"/>
  <p:notesSz cx="6858000" cy="9144000"/>
  <p:defaultTextStyle>
    <a:defPPr>
      <a:defRPr lang="en-US"/>
    </a:defPPr>
    <a:lvl1pPr marL="0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1460754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2921508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4382262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5843016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7303770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8764524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0225278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1686032" algn="l" defTabSz="2921508" rtl="0" latinLnBrk="0">
      <a:defRPr sz="5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-486" y="-936"/>
      </p:cViewPr>
      <p:guideLst>
        <p:guide orient="horz" pos="5670"/>
        <p:guide pos="104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4358" y="5592377"/>
            <a:ext cx="28156059" cy="38588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716" y="10201275"/>
            <a:ext cx="23187343" cy="46005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60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2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82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843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0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764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22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68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015462" y="720931"/>
            <a:ext cx="7453074" cy="15360253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6239" y="720931"/>
            <a:ext cx="21807144" cy="15360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629" y="11568116"/>
            <a:ext cx="28156059" cy="3575447"/>
          </a:xfrm>
        </p:spPr>
        <p:txBody>
          <a:bodyPr anchor="t"/>
          <a:lstStyle>
            <a:lvl1pPr algn="l">
              <a:defRPr sz="1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6629" y="7630131"/>
            <a:ext cx="28156059" cy="3937991"/>
          </a:xfrm>
        </p:spPr>
        <p:txBody>
          <a:bodyPr anchor="b"/>
          <a:lstStyle>
            <a:lvl1pPr marL="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1pPr>
            <a:lvl2pPr marL="1460754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 marL="2921508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3pPr>
            <a:lvl4pPr marL="4382262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843016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0377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764524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22527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686032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6239" y="4200534"/>
            <a:ext cx="14630109" cy="11880653"/>
          </a:xfrm>
        </p:spPr>
        <p:txBody>
          <a:bodyPr/>
          <a:lstStyle>
            <a:lvl1pPr>
              <a:defRPr sz="8900"/>
            </a:lvl1pPr>
            <a:lvl2pPr>
              <a:defRPr sz="7700"/>
            </a:lvl2pPr>
            <a:lvl3pPr>
              <a:defRPr sz="64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38427" y="4200534"/>
            <a:ext cx="14630109" cy="11880653"/>
          </a:xfrm>
        </p:spPr>
        <p:txBody>
          <a:bodyPr/>
          <a:lstStyle>
            <a:lvl1pPr>
              <a:defRPr sz="8900"/>
            </a:lvl1pPr>
            <a:lvl2pPr>
              <a:defRPr sz="7700"/>
            </a:lvl2pPr>
            <a:lvl3pPr>
              <a:defRPr sz="64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6246" y="4029673"/>
            <a:ext cx="14635862" cy="1679378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60754" indent="0">
              <a:buNone/>
              <a:defRPr sz="6400" b="1"/>
            </a:lvl2pPr>
            <a:lvl3pPr marL="2921508" indent="0">
              <a:buNone/>
              <a:defRPr sz="5800" b="1"/>
            </a:lvl3pPr>
            <a:lvl4pPr marL="4382262" indent="0">
              <a:buNone/>
              <a:defRPr sz="5100" b="1"/>
            </a:lvl4pPr>
            <a:lvl5pPr marL="5843016" indent="0">
              <a:buNone/>
              <a:defRPr sz="5100" b="1"/>
            </a:lvl5pPr>
            <a:lvl6pPr marL="7303770" indent="0">
              <a:buNone/>
              <a:defRPr sz="5100" b="1"/>
            </a:lvl6pPr>
            <a:lvl7pPr marL="8764524" indent="0">
              <a:buNone/>
              <a:defRPr sz="5100" b="1"/>
            </a:lvl7pPr>
            <a:lvl8pPr marL="10225278" indent="0">
              <a:buNone/>
              <a:defRPr sz="5100" b="1"/>
            </a:lvl8pPr>
            <a:lvl9pPr marL="11686032" indent="0">
              <a:buNone/>
              <a:defRPr sz="5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6246" y="5709047"/>
            <a:ext cx="14635862" cy="10372131"/>
          </a:xfrm>
        </p:spPr>
        <p:txBody>
          <a:bodyPr/>
          <a:lstStyle>
            <a:lvl1pPr>
              <a:defRPr sz="7700"/>
            </a:lvl1pPr>
            <a:lvl2pPr>
              <a:defRPr sz="6400"/>
            </a:lvl2pPr>
            <a:lvl3pPr>
              <a:defRPr sz="5800"/>
            </a:lvl3pPr>
            <a:lvl4pPr>
              <a:defRPr sz="5100"/>
            </a:lvl4pPr>
            <a:lvl5pPr>
              <a:defRPr sz="5100"/>
            </a:lvl5pPr>
            <a:lvl6pPr>
              <a:defRPr sz="5100"/>
            </a:lvl6pPr>
            <a:lvl7pPr>
              <a:defRPr sz="5100"/>
            </a:lvl7pPr>
            <a:lvl8pPr>
              <a:defRPr sz="5100"/>
            </a:lvl8pPr>
            <a:lvl9pPr>
              <a:defRPr sz="5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826942" y="4029673"/>
            <a:ext cx="14641611" cy="1679378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60754" indent="0">
              <a:buNone/>
              <a:defRPr sz="6400" b="1"/>
            </a:lvl2pPr>
            <a:lvl3pPr marL="2921508" indent="0">
              <a:buNone/>
              <a:defRPr sz="5800" b="1"/>
            </a:lvl3pPr>
            <a:lvl4pPr marL="4382262" indent="0">
              <a:buNone/>
              <a:defRPr sz="5100" b="1"/>
            </a:lvl4pPr>
            <a:lvl5pPr marL="5843016" indent="0">
              <a:buNone/>
              <a:defRPr sz="5100" b="1"/>
            </a:lvl5pPr>
            <a:lvl6pPr marL="7303770" indent="0">
              <a:buNone/>
              <a:defRPr sz="5100" b="1"/>
            </a:lvl6pPr>
            <a:lvl7pPr marL="8764524" indent="0">
              <a:buNone/>
              <a:defRPr sz="5100" b="1"/>
            </a:lvl7pPr>
            <a:lvl8pPr marL="10225278" indent="0">
              <a:buNone/>
              <a:defRPr sz="5100" b="1"/>
            </a:lvl8pPr>
            <a:lvl9pPr marL="11686032" indent="0">
              <a:buNone/>
              <a:defRPr sz="5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826942" y="5709047"/>
            <a:ext cx="14641611" cy="10372131"/>
          </a:xfrm>
        </p:spPr>
        <p:txBody>
          <a:bodyPr/>
          <a:lstStyle>
            <a:lvl1pPr>
              <a:defRPr sz="7700"/>
            </a:lvl1pPr>
            <a:lvl2pPr>
              <a:defRPr sz="6400"/>
            </a:lvl2pPr>
            <a:lvl3pPr>
              <a:defRPr sz="5800"/>
            </a:lvl3pPr>
            <a:lvl4pPr>
              <a:defRPr sz="5100"/>
            </a:lvl4pPr>
            <a:lvl5pPr>
              <a:defRPr sz="5100"/>
            </a:lvl5pPr>
            <a:lvl6pPr>
              <a:defRPr sz="5100"/>
            </a:lvl6pPr>
            <a:lvl7pPr>
              <a:defRPr sz="5100"/>
            </a:lvl7pPr>
            <a:lvl8pPr>
              <a:defRPr sz="5100"/>
            </a:lvl8pPr>
            <a:lvl9pPr>
              <a:defRPr sz="5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255" y="716755"/>
            <a:ext cx="10897823" cy="3050384"/>
          </a:xfrm>
        </p:spPr>
        <p:txBody>
          <a:bodyPr anchor="b"/>
          <a:lstStyle>
            <a:lvl1pPr algn="l">
              <a:defRPr sz="6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880" y="716765"/>
            <a:ext cx="18517673" cy="15364422"/>
          </a:xfrm>
        </p:spPr>
        <p:txBody>
          <a:bodyPr/>
          <a:lstStyle>
            <a:lvl1pPr>
              <a:defRPr sz="10200"/>
            </a:lvl1pPr>
            <a:lvl2pPr>
              <a:defRPr sz="8900"/>
            </a:lvl2pPr>
            <a:lvl3pPr>
              <a:defRPr sz="77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6255" y="3767147"/>
            <a:ext cx="10897823" cy="12314040"/>
          </a:xfrm>
        </p:spPr>
        <p:txBody>
          <a:bodyPr/>
          <a:lstStyle>
            <a:lvl1pPr marL="0" indent="0">
              <a:buNone/>
              <a:defRPr sz="4500"/>
            </a:lvl1pPr>
            <a:lvl2pPr marL="1460754" indent="0">
              <a:buNone/>
              <a:defRPr sz="3800"/>
            </a:lvl2pPr>
            <a:lvl3pPr marL="2921508" indent="0">
              <a:buNone/>
              <a:defRPr sz="3200"/>
            </a:lvl3pPr>
            <a:lvl4pPr marL="4382262" indent="0">
              <a:buNone/>
              <a:defRPr sz="2900"/>
            </a:lvl4pPr>
            <a:lvl5pPr marL="5843016" indent="0">
              <a:buNone/>
              <a:defRPr sz="2900"/>
            </a:lvl5pPr>
            <a:lvl6pPr marL="7303770" indent="0">
              <a:buNone/>
              <a:defRPr sz="2900"/>
            </a:lvl6pPr>
            <a:lvl7pPr marL="8764524" indent="0">
              <a:buNone/>
              <a:defRPr sz="2900"/>
            </a:lvl7pPr>
            <a:lvl8pPr marL="10225278" indent="0">
              <a:buNone/>
              <a:defRPr sz="2900"/>
            </a:lvl8pPr>
            <a:lvl9pPr marL="11686032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688" y="12601579"/>
            <a:ext cx="19874865" cy="1487690"/>
          </a:xfrm>
        </p:spPr>
        <p:txBody>
          <a:bodyPr anchor="b"/>
          <a:lstStyle>
            <a:lvl1pPr algn="l">
              <a:defRPr sz="6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92688" y="1608534"/>
            <a:ext cx="19874865" cy="10801350"/>
          </a:xfrm>
        </p:spPr>
        <p:txBody>
          <a:bodyPr/>
          <a:lstStyle>
            <a:lvl1pPr marL="0" indent="0">
              <a:buNone/>
              <a:defRPr sz="10200"/>
            </a:lvl1pPr>
            <a:lvl2pPr marL="1460754" indent="0">
              <a:buNone/>
              <a:defRPr sz="8900"/>
            </a:lvl2pPr>
            <a:lvl3pPr marL="2921508" indent="0">
              <a:buNone/>
              <a:defRPr sz="7700"/>
            </a:lvl3pPr>
            <a:lvl4pPr marL="4382262" indent="0">
              <a:buNone/>
              <a:defRPr sz="6400"/>
            </a:lvl4pPr>
            <a:lvl5pPr marL="5843016" indent="0">
              <a:buNone/>
              <a:defRPr sz="6400"/>
            </a:lvl5pPr>
            <a:lvl6pPr marL="7303770" indent="0">
              <a:buNone/>
              <a:defRPr sz="6400"/>
            </a:lvl6pPr>
            <a:lvl7pPr marL="8764524" indent="0">
              <a:buNone/>
              <a:defRPr sz="6400"/>
            </a:lvl7pPr>
            <a:lvl8pPr marL="10225278" indent="0">
              <a:buNone/>
              <a:defRPr sz="6400"/>
            </a:lvl8pPr>
            <a:lvl9pPr marL="11686032" indent="0">
              <a:buNone/>
              <a:defRPr sz="6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2688" y="14089266"/>
            <a:ext cx="19874865" cy="2112765"/>
          </a:xfrm>
        </p:spPr>
        <p:txBody>
          <a:bodyPr/>
          <a:lstStyle>
            <a:lvl1pPr marL="0" indent="0">
              <a:buNone/>
              <a:defRPr sz="4500"/>
            </a:lvl1pPr>
            <a:lvl2pPr marL="1460754" indent="0">
              <a:buNone/>
              <a:defRPr sz="3800"/>
            </a:lvl2pPr>
            <a:lvl3pPr marL="2921508" indent="0">
              <a:buNone/>
              <a:defRPr sz="3200"/>
            </a:lvl3pPr>
            <a:lvl4pPr marL="4382262" indent="0">
              <a:buNone/>
              <a:defRPr sz="2900"/>
            </a:lvl4pPr>
            <a:lvl5pPr marL="5843016" indent="0">
              <a:buNone/>
              <a:defRPr sz="2900"/>
            </a:lvl5pPr>
            <a:lvl6pPr marL="7303770" indent="0">
              <a:buNone/>
              <a:defRPr sz="2900"/>
            </a:lvl6pPr>
            <a:lvl7pPr marL="8764524" indent="0">
              <a:buNone/>
              <a:defRPr sz="2900"/>
            </a:lvl7pPr>
            <a:lvl8pPr marL="10225278" indent="0">
              <a:buNone/>
              <a:defRPr sz="2900"/>
            </a:lvl8pPr>
            <a:lvl9pPr marL="11686032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6239" y="720927"/>
            <a:ext cx="29812298" cy="3000375"/>
          </a:xfrm>
          <a:prstGeom prst="rect">
            <a:avLst/>
          </a:prstGeom>
        </p:spPr>
        <p:txBody>
          <a:bodyPr vert="horz" lIns="292151" tIns="146075" rIns="292151" bIns="1460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6239" y="4200534"/>
            <a:ext cx="29812298" cy="11880653"/>
          </a:xfrm>
          <a:prstGeom prst="rect">
            <a:avLst/>
          </a:prstGeom>
        </p:spPr>
        <p:txBody>
          <a:bodyPr vert="horz" lIns="292151" tIns="146075" rIns="292151" bIns="1460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6239" y="16685425"/>
            <a:ext cx="7729114" cy="958453"/>
          </a:xfrm>
          <a:prstGeom prst="rect">
            <a:avLst/>
          </a:prstGeom>
        </p:spPr>
        <p:txBody>
          <a:bodyPr vert="horz" lIns="292151" tIns="146075" rIns="292151" bIns="146075" rtlCol="0" anchor="ctr"/>
          <a:lstStyle>
            <a:lvl1pPr algn="l">
              <a:defRPr sz="3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17632" y="16685425"/>
            <a:ext cx="10489512" cy="958453"/>
          </a:xfrm>
          <a:prstGeom prst="rect">
            <a:avLst/>
          </a:prstGeom>
        </p:spPr>
        <p:txBody>
          <a:bodyPr vert="horz" lIns="292151" tIns="146075" rIns="292151" bIns="146075" rtlCol="0" anchor="ctr"/>
          <a:lstStyle>
            <a:lvl1pPr algn="ctr">
              <a:defRPr sz="3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739422" y="16685425"/>
            <a:ext cx="7729114" cy="958453"/>
          </a:xfrm>
          <a:prstGeom prst="rect">
            <a:avLst/>
          </a:prstGeom>
        </p:spPr>
        <p:txBody>
          <a:bodyPr vert="horz" lIns="292151" tIns="146075" rIns="292151" bIns="146075" rtlCol="0" anchor="ctr"/>
          <a:lstStyle>
            <a:lvl1pPr algn="r">
              <a:defRPr sz="3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21508" rtl="0" latinLnBrk="0">
        <a:spcBef>
          <a:spcPct val="0"/>
        </a:spcBef>
        <a:buNone/>
        <a:defRPr sz="1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5566" indent="-1095566" algn="l" defTabSz="2921508" rtl="0" latinLnBrk="0">
        <a:spcBef>
          <a:spcPct val="20000"/>
        </a:spcBef>
        <a:buFont typeface="Arial" pitchFamily="34" charset="0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1pPr>
      <a:lvl2pPr marL="2373725" indent="-912971" algn="l" defTabSz="2921508" rtl="0" latinLnBrk="0">
        <a:spcBef>
          <a:spcPct val="20000"/>
        </a:spcBef>
        <a:buFont typeface="Arial" pitchFamily="34" charset="0"/>
        <a:buChar char="–"/>
        <a:defRPr sz="8900" kern="1200">
          <a:solidFill>
            <a:schemeClr val="tx1"/>
          </a:solidFill>
          <a:latin typeface="+mn-lt"/>
          <a:ea typeface="+mn-ea"/>
          <a:cs typeface="+mn-cs"/>
        </a:defRPr>
      </a:lvl2pPr>
      <a:lvl3pPr marL="3651885" indent="-730377" algn="l" defTabSz="2921508" rtl="0" latinLnBrk="0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3pPr>
      <a:lvl4pPr marL="5112639" indent="-730377" algn="l" defTabSz="2921508" rtl="0" latinLnBrk="0">
        <a:spcBef>
          <a:spcPct val="20000"/>
        </a:spcBef>
        <a:buFont typeface="Arial" pitchFamily="34" charset="0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4pPr>
      <a:lvl5pPr marL="6573393" indent="-730377" algn="l" defTabSz="2921508" rtl="0" latinLnBrk="0">
        <a:spcBef>
          <a:spcPct val="20000"/>
        </a:spcBef>
        <a:buFont typeface="Arial" pitchFamily="34" charset="0"/>
        <a:buChar char="»"/>
        <a:defRPr sz="6400" kern="1200">
          <a:solidFill>
            <a:schemeClr val="tx1"/>
          </a:solidFill>
          <a:latin typeface="+mn-lt"/>
          <a:ea typeface="+mn-ea"/>
          <a:cs typeface="+mn-cs"/>
        </a:defRPr>
      </a:lvl5pPr>
      <a:lvl6pPr marL="8034147" indent="-730377" algn="l" defTabSz="2921508" rtl="0" latinLnBrk="0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494901" indent="-730377" algn="l" defTabSz="2921508" rtl="0" latinLnBrk="0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55655" indent="-730377" algn="l" defTabSz="2921508" rtl="0" latinLnBrk="0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416409" indent="-730377" algn="l" defTabSz="2921508" rtl="0" latinLnBrk="0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460754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921508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382262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4pPr>
      <a:lvl5pPr marL="5843016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5pPr>
      <a:lvl6pPr marL="7303770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8764524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7pPr>
      <a:lvl8pPr marL="10225278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8pPr>
      <a:lvl9pPr marL="11686032" algn="l" defTabSz="2921508" rtl="0" latinLnBrk="0">
        <a:defRPr sz="5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ermoblok.nt-rt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kb@nt-rt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kb@nt-rt.ru" TargetMode="External"/><Relationship Id="rId2" Type="http://schemas.openxmlformats.org/officeDocument/2006/relationships/hyperlink" Target="http://termoblok.nt-rt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-облож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17323" y="16316325"/>
            <a:ext cx="15690129" cy="984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сайт: </a:t>
            </a:r>
            <a:r>
              <a:rPr lang="ru-RU" dirty="0">
                <a:solidFill>
                  <a:schemeClr val="tx1"/>
                </a:solidFill>
                <a:hlinkClick r:id="rId3"/>
              </a:rPr>
              <a:t>termoblok.nt-rt.ru</a:t>
            </a:r>
            <a:r>
              <a:rPr lang="ru-RU" dirty="0">
                <a:solidFill>
                  <a:schemeClr val="tx1"/>
                </a:solidFill>
              </a:rPr>
              <a:t> ||  эл. почта: </a:t>
            </a:r>
            <a:r>
              <a:rPr lang="ru-RU" dirty="0">
                <a:solidFill>
                  <a:schemeClr val="tx1"/>
                </a:solidFill>
                <a:hlinkClick r:id="rId4"/>
              </a:rPr>
              <a:t>tkb@nt-rt.ru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-б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33124774" cy="1816763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33124775" cy="18167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290626"/>
              </p:ext>
            </p:extLst>
          </p:nvPr>
        </p:nvGraphicFramePr>
        <p:xfrm>
          <a:off x="1931987" y="2185328"/>
          <a:ext cx="29794201" cy="138270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79432"/>
                <a:gridCol w="7276806"/>
                <a:gridCol w="7136870"/>
                <a:gridCol w="5801093"/>
              </a:tblGrid>
              <a:tr h="101663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4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вопросам продаж и поддержки обращайтесь:</a:t>
                      </a:r>
                      <a:endParaRPr lang="ru-RU" sz="4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8316">
                <a:tc>
                  <a:txBody>
                    <a:bodyPr/>
                    <a:lstStyle/>
                    <a:p>
                      <a:pPr algn="l" fontAlgn="b"/>
                      <a:endParaRPr lang="ru-RU" sz="3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3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3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3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b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Архангельск (8182)63-90-72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Калининград (4012)72-03-81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Новосибирск (383)227-86-73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Сочи (862)225-72-31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Астана +7(7172)727-132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Калуга (4842)92-23-67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Омск (3812) 21-46-40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 (8652)20-65-13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Астрахань (8512) 99-46-04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Кемерово (3842)65-04-62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Орел (4862)44-53-42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Сургут (3462) 77-98-35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Барнаул (3852) 73-04-60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Киров (8332)68-02-04 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Оренбург (3532)37-68-04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Тверь (4822)63-31-35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Белгород (4722)40-23-64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 (861)203-40-90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Пенза (8412)22-31-16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 (3822)98-41-53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Брянск (4832)59-03-52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 (391)204-63-61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Пермь (342)205-81-47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Тула (4872)74-02-29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Владивосток (423)249-28-31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Курск (4712)77-13-04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Ростов-на-Дону (863)308-18-15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Тюмень (3452)66-21-18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Волгоград (844)278-03-48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Липецк (4742)52-20-81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Рязань (4912)46-61-64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Ульяновск (8422)24-23-59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Вологда (8172)26-41-59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Магнитогорск (3519)55-03-13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Самара (846)206-03-16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Уфа (347)229-48-12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 (473)204-51-73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Москва (495)268-04-70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 (812)309-46-40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Хабаровск (4212) 92-98-04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Екатеринбург (343)384-55-89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Мурманск (8152)59-64-93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Саратов (845)249-38-78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 (351)202-03-61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Иваново (4932)77-34-06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Набережные Челны (8552)20-53-41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Севастополь (8692) 22-31-93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Череповец (8202)49-02-64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81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Ижевск (3412)26-03-58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Нижний Новгород (831)429-08-12</a:t>
                      </a:r>
                      <a:endParaRPr lang="ru-RU" sz="3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Симферополь (3652) 67-13-56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Ярославль (4852)69-52-93</a:t>
                      </a:r>
                      <a:endParaRPr lang="ru-RU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ctr"/>
                </a:tc>
              </a:tr>
              <a:tr h="847193"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4400" b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сайт: </a:t>
                      </a:r>
                      <a:r>
                        <a:rPr lang="en-US" sz="4400" b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termoblok.nt-rt.ru</a:t>
                      </a:r>
                      <a:r>
                        <a:rPr lang="en-US" sz="4400" b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4400" b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en-US" sz="44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4400" b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 электронная почта: </a:t>
                      </a:r>
                      <a:r>
                        <a:rPr lang="en-US" sz="4400" b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tkb@nt-rt.ru</a:t>
                      </a:r>
                      <a:endParaRPr lang="en-US" sz="44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68" marR="21468" marT="2146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1450"/>
            <a:ext cx="33127950" cy="181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-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24775" cy="18167636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197</Words>
  <Application>Microsoft Office PowerPoint</Application>
  <PresentationFormat>Произвольный</PresentationFormat>
  <Paragraphs>56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ТЕРМОБЛОК || Презентация на пластинчатые теплообменники. Описание пластин и уплотнений теплового оборудования. Продажа оборудования производства завода-изготовителя, производитель ТЕРМО БЛОК, ТЭРМОБЛОК, TERMOBLOK, TERMOBLOCK, TERMO BLOK, г. Барнаул. Дилер ГКНТ. Поставка Россия, Казахстан.</dc:title>
  <dc:subject>ТЕРМОБЛОК || Презентация на пластинчатые теплообменники. Описание пластин и уплотнений теплового оборудования. Продажа оборудования производства завода-изготовителя, производитель ТЕРМО БЛОК, ТЭРМОБЛОК, TERMOBLOK, TERMOBLOCK, TERMO BLOK, г. Барнаул. Дилер ГКНТ. Поставка Россия, Казахстан.</dc:subject>
  <dc:creator>termoblok.nt-rt.ru</dc:creator>
  <cp:revision>3</cp:revision>
  <dcterms:created xsi:type="dcterms:W3CDTF">2016-10-14T10:01:47Z</dcterms:created>
  <dcterms:modified xsi:type="dcterms:W3CDTF">2017-10-27T07:18:06Z</dcterms:modified>
</cp:coreProperties>
</file>